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00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47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5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43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6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0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80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4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70ECB3A-1461-4002-A40E-DFA96A188CDA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DDE8E2F-C250-4C86-81C1-72140DE5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B Roya" panose="00000400000000000000" pitchFamily="2" charset="-78"/>
              </a:rPr>
              <a:t>مدیریت بهتر کارها با ترلو</a:t>
            </a:r>
            <a:endParaRPr lang="en-US" dirty="0">
              <a:cs typeface="B Roya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Yekan" panose="00000400000000000000" pitchFamily="2" charset="-78"/>
              </a:rPr>
              <a:t>گرین وب – مرداد 1395</a:t>
            </a:r>
            <a:endParaRPr lang="en-US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61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51" y="596721"/>
            <a:ext cx="11333051" cy="1356360"/>
          </a:xfrm>
        </p:spPr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کلیدهای میانبر مهم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453705"/>
            <a:ext cx="111601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Q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فقط کارت های خود را ببینید.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C 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کارت را آرشیو میکند (مسئول گم شدن کارت ها).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F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منوی فیلتر را باز میکند.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Space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یک کارت را به شما منتصب میکند.</a:t>
            </a:r>
          </a:p>
        </p:txBody>
      </p:sp>
    </p:spTree>
    <p:extLst>
      <p:ext uri="{BB962C8B-B14F-4D97-AF65-F5344CB8AC3E}">
        <p14:creationId xmlns:p14="http://schemas.microsoft.com/office/powerpoint/2010/main" val="105758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 smtClean="0">
                <a:cs typeface="B Roya" panose="00000400000000000000" pitchFamily="2" charset="-78"/>
              </a:rPr>
              <a:t>پایان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Yekan" panose="00000400000000000000" pitchFamily="2" charset="-78"/>
              </a:rPr>
              <a:t>بهنام کتابدار</a:t>
            </a:r>
            <a:endParaRPr lang="en-US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56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بومی سازی ترلو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1821" y="2743201"/>
            <a:ext cx="111601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RTL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و شخصی سازی ترلو با استفاده از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Stylish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/>
            </a:r>
            <a:b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</a:b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http://wiki.greenweb.local/doku.php?id=general:trello:howto-set-rtl&amp;s[]=trello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تقویم شمسی با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Greasemonkey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/>
            </a:r>
            <a:b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</a:b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http://wiki.greenweb.local/doku.php?id=general:trello:howto-set-persian-date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975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قوانین ساخت برد جدید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973" y="2627291"/>
            <a:ext cx="11160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دسترسی برد حتما، حتما و حتما باید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Private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باشد.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کاربری به نام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Greenweb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وجود دارد، به برد اضافه شود.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دسترسی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Greenweb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باید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Admin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باشد.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3477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7200" b="1" dirty="0">
                <a:cs typeface="B Roya" panose="00000400000000000000" pitchFamily="2" charset="-78"/>
              </a:rPr>
              <a:t>چرا </a:t>
            </a:r>
            <a:r>
              <a:rPr lang="en-US" sz="7200" b="1" dirty="0" smtClean="0">
                <a:cs typeface="B Roya" panose="00000400000000000000" pitchFamily="2" charset="-78"/>
              </a:rPr>
              <a:t>Due date</a:t>
            </a:r>
            <a:r>
              <a:rPr lang="fa-IR" sz="7200" b="1" dirty="0">
                <a:cs typeface="B Roya" panose="00000400000000000000" pitchFamily="2" charset="-78"/>
              </a:rPr>
              <a:t> </a:t>
            </a:r>
            <a:r>
              <a:rPr lang="fa-IR" sz="7200" b="1" dirty="0" smtClean="0">
                <a:cs typeface="B Roya" panose="00000400000000000000" pitchFamily="2" charset="-78"/>
              </a:rPr>
              <a:t>خیلی مهمه ؟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973" y="2627291"/>
            <a:ext cx="11160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امکان مرتب سازی کارها بر اساس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Due date</a:t>
            </a:r>
            <a:endParaRPr lang="fa-IR" sz="4000" dirty="0" smtClean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نمایش کارها روی تقویم با امکان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Drag &amp; Drop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یادآوری نزدیک شدن به تاریخ کارها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973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چرا و چگونه مانیتور کنیم ؟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569616"/>
            <a:ext cx="11160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نظارت روی کارها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بالا بودن اهمیت برد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کنجکاوی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7447" y="5759283"/>
            <a:ext cx="1092318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2700" dirty="0" smtClean="0">
                <a:solidFill>
                  <a:schemeClr val="accent1"/>
                </a:solidFill>
                <a:cs typeface="B Roya" panose="00000400000000000000" pitchFamily="2" charset="-78"/>
              </a:rPr>
              <a:t>برای مانیتور کردن یک برد کافیست در برد </a:t>
            </a:r>
            <a:r>
              <a:rPr lang="en-US" sz="2700" dirty="0" smtClean="0">
                <a:solidFill>
                  <a:srgbClr val="FF0000"/>
                </a:solidFill>
                <a:cs typeface="B Roya" panose="00000400000000000000" pitchFamily="2" charset="-78"/>
              </a:rPr>
              <a:t>Subscribe</a:t>
            </a:r>
            <a:r>
              <a:rPr lang="fa-IR" sz="2700" dirty="0" smtClean="0">
                <a:solidFill>
                  <a:srgbClr val="FF0000"/>
                </a:solidFill>
                <a:cs typeface="B Roya" panose="00000400000000000000" pitchFamily="2" charset="-78"/>
              </a:rPr>
              <a:t> </a:t>
            </a:r>
            <a:r>
              <a:rPr lang="fa-IR" sz="2700" dirty="0" smtClean="0">
                <a:solidFill>
                  <a:schemeClr val="accent1"/>
                </a:solidFill>
                <a:cs typeface="B Roya" panose="00000400000000000000" pitchFamily="2" charset="-78"/>
              </a:rPr>
              <a:t>کنیم تا از کوچکترین تغییرات مطلع شویم.</a:t>
            </a:r>
            <a:endParaRPr lang="en-US" sz="2700" dirty="0">
              <a:solidFill>
                <a:schemeClr val="accent1"/>
              </a:solidFill>
              <a:cs typeface="B Ro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140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چگونه پرسنل خود را مانیتور کنیم؟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569616"/>
            <a:ext cx="111601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روی اسمش کلیک میکنیم.</a:t>
            </a:r>
          </a:p>
          <a:p>
            <a:pPr marL="742950" indent="-74295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دوباره روی اسمش کلیک میکنیم.</a:t>
            </a:r>
          </a:p>
        </p:txBody>
      </p:sp>
    </p:spTree>
    <p:extLst>
      <p:ext uri="{BB962C8B-B14F-4D97-AF65-F5344CB8AC3E}">
        <p14:creationId xmlns:p14="http://schemas.microsoft.com/office/powerpoint/2010/main" val="221686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51" y="596721"/>
            <a:ext cx="11333051" cy="1356360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چگونه </a:t>
            </a:r>
            <a:r>
              <a:rPr lang="en-US" sz="7200" b="1" dirty="0" smtClean="0">
                <a:cs typeface="B Roya" panose="00000400000000000000" pitchFamily="2" charset="-78"/>
              </a:rPr>
              <a:t>Notification</a:t>
            </a:r>
            <a:r>
              <a:rPr lang="fa-IR" sz="7200" b="1" dirty="0" smtClean="0">
                <a:cs typeface="B Roya" panose="00000400000000000000" pitchFamily="2" charset="-78"/>
              </a:rPr>
              <a:t> ها را چک کنیم؟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685525"/>
            <a:ext cx="111601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از طریق ایمیل با داشتن لیبل اختصاصی برای ترلو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از طریق لینک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trello.com/</a:t>
            </a:r>
            <a:r>
              <a:rPr lang="en-US" sz="4000" dirty="0" smtClean="0">
                <a:solidFill>
                  <a:srgbClr val="FF0000"/>
                </a:solidFill>
                <a:cs typeface="B Yekan" panose="00000400000000000000" pitchFamily="2" charset="-78"/>
              </a:rPr>
              <a:t>[username]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/notifications</a:t>
            </a:r>
            <a:endParaRPr lang="fa-IR" sz="4000" dirty="0" smtClean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4886" y="5794557"/>
            <a:ext cx="53655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2700" dirty="0" smtClean="0">
                <a:solidFill>
                  <a:schemeClr val="accent1"/>
                </a:solidFill>
                <a:cs typeface="B Roya" panose="00000400000000000000" pitchFamily="2" charset="-78"/>
              </a:rPr>
              <a:t>هرگز برای اینکار از دکمه </a:t>
            </a:r>
            <a:r>
              <a:rPr lang="fa-IR" sz="2700" dirty="0" smtClean="0">
                <a:solidFill>
                  <a:srgbClr val="FF0000"/>
                </a:solidFill>
                <a:cs typeface="B Roya" panose="00000400000000000000" pitchFamily="2" charset="-78"/>
              </a:rPr>
              <a:t>زنگوله</a:t>
            </a:r>
            <a:r>
              <a:rPr lang="fa-IR" sz="2700" dirty="0" smtClean="0">
                <a:solidFill>
                  <a:schemeClr val="accent1"/>
                </a:solidFill>
                <a:cs typeface="B Roya" panose="00000400000000000000" pitchFamily="2" charset="-78"/>
              </a:rPr>
              <a:t> استفاده نکنید!</a:t>
            </a:r>
            <a:endParaRPr lang="en-US" sz="2700" dirty="0">
              <a:solidFill>
                <a:schemeClr val="accent1"/>
              </a:solidFill>
              <a:cs typeface="B Roya" panose="00000400000000000000" pitchFamily="2" charset="-78"/>
            </a:endParaRPr>
          </a:p>
        </p:txBody>
      </p:sp>
      <p:sp>
        <p:nvSpPr>
          <p:cNvPr id="3" name="Heart 2"/>
          <p:cNvSpPr/>
          <p:nvPr/>
        </p:nvSpPr>
        <p:spPr>
          <a:xfrm>
            <a:off x="1378039" y="2975019"/>
            <a:ext cx="474104" cy="474104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51" y="596721"/>
            <a:ext cx="11333051" cy="1356360"/>
          </a:xfrm>
        </p:spPr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جستجو در بین یه عالمه کارت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453705"/>
            <a:ext cx="11160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صفحه کلید انگلیسی باشد سپس دکمه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f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 را فشار دهید.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جستجو فقط در عنوان کارت انجام میشود.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از فیلترها استفاده کنید.</a:t>
            </a:r>
          </a:p>
        </p:txBody>
      </p:sp>
    </p:spTree>
    <p:extLst>
      <p:ext uri="{BB962C8B-B14F-4D97-AF65-F5344CB8AC3E}">
        <p14:creationId xmlns:p14="http://schemas.microsoft.com/office/powerpoint/2010/main" val="42818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851" y="596721"/>
            <a:ext cx="11333051" cy="1356360"/>
          </a:xfrm>
        </p:spPr>
        <p:txBody>
          <a:bodyPr>
            <a:normAutofit/>
          </a:bodyPr>
          <a:lstStyle/>
          <a:p>
            <a:pPr algn="ctr" rtl="1"/>
            <a:r>
              <a:rPr lang="fa-IR" sz="7200" b="1" dirty="0" smtClean="0">
                <a:cs typeface="B Roya" panose="00000400000000000000" pitchFamily="2" charset="-78"/>
              </a:rPr>
              <a:t>جستجو در بین یه عالمه برد</a:t>
            </a:r>
            <a:endParaRPr lang="en-US" sz="7200" b="1" dirty="0"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578" y="2453705"/>
            <a:ext cx="111601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از جستجوی اختصاصی بردها استفاده کنید.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بردهای پر استفاده را ستاره دار </a:t>
            </a:r>
            <a:r>
              <a:rPr lang="fa-I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کنید</a:t>
            </a:r>
            <a:r>
              <a:rPr lang="fa-IR" sz="4000" dirty="0">
                <a:solidFill>
                  <a:schemeClr val="tx1">
                    <a:lumMod val="50000"/>
                    <a:lumOff val="50000"/>
                  </a:schemeClr>
                </a:solidFill>
                <a:cs typeface="B Yekan" panose="00000400000000000000" pitchFamily="2" charset="-78"/>
              </a:rPr>
              <a:t>.</a:t>
            </a:r>
            <a:endParaRPr lang="fa-IR" sz="4000" dirty="0" smtClean="0">
              <a:solidFill>
                <a:schemeClr val="tx1">
                  <a:lumMod val="50000"/>
                  <a:lumOff val="50000"/>
                </a:schemeClr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56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296</TotalTime>
  <Words>259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 Roya</vt:lpstr>
      <vt:lpstr>B Yekan</vt:lpstr>
      <vt:lpstr>Corbel</vt:lpstr>
      <vt:lpstr>Basis</vt:lpstr>
      <vt:lpstr>مدیریت بهتر کارها با ترلو</vt:lpstr>
      <vt:lpstr>بومی سازی ترلو</vt:lpstr>
      <vt:lpstr>قوانین ساخت برد جدید</vt:lpstr>
      <vt:lpstr>چرا Due date خیلی مهمه ؟</vt:lpstr>
      <vt:lpstr>چرا و چگونه مانیتور کنیم ؟</vt:lpstr>
      <vt:lpstr>چگونه پرسنل خود را مانیتور کنیم؟</vt:lpstr>
      <vt:lpstr>چگونه Notification ها را چک کنیم؟</vt:lpstr>
      <vt:lpstr>جستجو در بین یه عالمه کارت</vt:lpstr>
      <vt:lpstr>جستجو در بین یه عالمه برد</vt:lpstr>
      <vt:lpstr>کلیدهای میانبر مهم</vt:lpstr>
      <vt:lpstr>پایان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بهتر کارها با ترلو</dc:title>
  <dc:creator>behnam ketabdar</dc:creator>
  <cp:lastModifiedBy>Behnam Ketabdar</cp:lastModifiedBy>
  <cp:revision>16</cp:revision>
  <dcterms:created xsi:type="dcterms:W3CDTF">2016-07-27T15:27:22Z</dcterms:created>
  <dcterms:modified xsi:type="dcterms:W3CDTF">2016-07-31T06:55:16Z</dcterms:modified>
</cp:coreProperties>
</file>